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45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chemeClr val="accent1"/>
                </a:solidFill>
              </a:rPr>
              <a:t>Me llamo ____________ Clase 802</a:t>
            </a:r>
            <a:br>
              <a:rPr lang="en-US" sz="3600" smtClean="0">
                <a:solidFill>
                  <a:schemeClr val="accent1"/>
                </a:solidFill>
              </a:rPr>
            </a:br>
            <a:r>
              <a:rPr lang="en-US" sz="3600" smtClean="0">
                <a:solidFill>
                  <a:schemeClr val="accent1"/>
                </a:solidFill>
              </a:rPr>
              <a:t>La fecha es el 31 de </a:t>
            </a:r>
            <a:r>
              <a:rPr lang="en-US" sz="3600" dirty="0" err="1" smtClean="0">
                <a:solidFill>
                  <a:schemeClr val="accent1"/>
                </a:solidFill>
              </a:rPr>
              <a:t>octubre</a:t>
            </a:r>
            <a:r>
              <a:rPr lang="en-US" sz="3600" dirty="0" smtClean="0">
                <a:solidFill>
                  <a:schemeClr val="accent1"/>
                </a:solidFill>
              </a:rPr>
              <a:t> del 2017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0" y="960437"/>
            <a:ext cx="91440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Proposito 19: </a:t>
            </a:r>
            <a:r>
              <a:rPr lang="en-US" sz="2800" smtClean="0"/>
              <a:t>¿Son ustedes obstinados o flexibles?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7030A0"/>
                </a:solidFill>
              </a:rPr>
              <a:t> </a:t>
            </a:r>
            <a:r>
              <a:rPr lang="es-ES_tradnl" sz="2400" b="1" i="1" smtClean="0">
                <a:solidFill>
                  <a:srgbClr val="7030A0"/>
                </a:solidFill>
              </a:rPr>
              <a:t>L.O: to learn negative and positive characteristics of personality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Actividad Inicial:   </a:t>
            </a:r>
            <a:r>
              <a:rPr lang="en-US" sz="2800" b="1" smtClean="0">
                <a:solidFill>
                  <a:srgbClr val="7030A0"/>
                </a:solidFill>
              </a:rPr>
              <a:t>TOMAR </a:t>
            </a:r>
            <a:r>
              <a:rPr lang="en-US" sz="2800" b="1" u="sng" smtClean="0">
                <a:solidFill>
                  <a:srgbClr val="7030A0"/>
                </a:solidFill>
              </a:rPr>
              <a:t>QUIZ C: UN REPASO</a:t>
            </a:r>
            <a:endParaRPr lang="en-US" sz="280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/>
              <a:t>Categorize the following words or group of words.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749926"/>
              </p:ext>
            </p:extLst>
          </p:nvPr>
        </p:nvGraphicFramePr>
        <p:xfrm>
          <a:off x="76200" y="3200858"/>
          <a:ext cx="8839200" cy="34285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6400"/>
                <a:gridCol w="2946400"/>
                <a:gridCol w="2946400"/>
              </a:tblGrid>
              <a:tr h="429493">
                <a:tc rowSpan="3"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Paciente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Terco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Contenta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 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Enfadado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Energetica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Alegre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Enojada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Ambiciosa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Flexible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Obstinada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Prerezoso</a:t>
                      </a:r>
                      <a:endParaRPr lang="en-US" sz="18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Caracteristicas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872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Positivas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Negativas</a:t>
                      </a:r>
                      <a:endParaRPr lang="en-US" dirty="0"/>
                    </a:p>
                  </a:txBody>
                  <a:tcPr/>
                </a:tc>
              </a:tr>
              <a:tr h="113376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6016</TotalTime>
  <Words>58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44</cp:revision>
  <dcterms:created xsi:type="dcterms:W3CDTF">2015-02-23T21:19:49Z</dcterms:created>
  <dcterms:modified xsi:type="dcterms:W3CDTF">2017-10-31T20:31:30Z</dcterms:modified>
</cp:coreProperties>
</file>